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CBD9D8-AC0D-40EC-B73C-A0CA6EB7C2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Capstone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B7749FA-67D4-4F5A-A68B-61CB245691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Prepared by:</a:t>
            </a:r>
          </a:p>
          <a:p>
            <a:r>
              <a:rPr lang="en-US" dirty="0"/>
              <a:t>Fernando Noe Flores Ramirez</a:t>
            </a:r>
          </a:p>
          <a:p>
            <a:endParaRPr lang="en-US" dirty="0"/>
          </a:p>
          <a:p>
            <a:r>
              <a:rPr lang="en-US" dirty="0"/>
              <a:t>April 27</a:t>
            </a:r>
            <a:r>
              <a:rPr lang="en-US" baseline="30000" dirty="0"/>
              <a:t>th</a:t>
            </a:r>
            <a:r>
              <a:rPr lang="en-US" dirty="0"/>
              <a:t>, 2021</a:t>
            </a:r>
          </a:p>
        </p:txBody>
      </p:sp>
    </p:spTree>
    <p:extLst>
      <p:ext uri="{BB962C8B-B14F-4D97-AF65-F5344CB8AC3E}">
        <p14:creationId xmlns:p14="http://schemas.microsoft.com/office/powerpoint/2010/main" val="3731992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output </a:t>
            </a:r>
          </a:p>
        </p:txBody>
      </p:sp>
      <p:pic>
        <p:nvPicPr>
          <p:cNvPr id="6" name="Imagen 5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CAAE4442-2792-4ECE-A3CA-9D7CA2374B9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996" y="1160040"/>
            <a:ext cx="4198775" cy="3327292"/>
          </a:xfrm>
          <a:prstGeom prst="rect">
            <a:avLst/>
          </a:prstGeom>
        </p:spPr>
      </p:pic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9B7D5652-0488-414C-A4D1-08475F93A6C7}"/>
              </a:ext>
            </a:extLst>
          </p:cNvPr>
          <p:cNvSpPr txBox="1">
            <a:spLocks/>
          </p:cNvSpPr>
          <p:nvPr/>
        </p:nvSpPr>
        <p:spPr>
          <a:xfrm>
            <a:off x="5533053" y="1100319"/>
            <a:ext cx="6207986" cy="3387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/>
              <a:t>cat_shin</a:t>
            </a:r>
            <a:r>
              <a:rPr lang="en-US" sz="2400" dirty="0"/>
              <a:t> object shows the venues ID list regarding Shinjuku site</a:t>
            </a:r>
          </a:p>
          <a:p>
            <a:r>
              <a:rPr lang="en-US" sz="2400" dirty="0"/>
              <a:t>This data will be the input to get ratings per venues.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396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output 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9B7D5652-0488-414C-A4D1-08475F93A6C7}"/>
              </a:ext>
            </a:extLst>
          </p:cNvPr>
          <p:cNvSpPr txBox="1">
            <a:spLocks/>
          </p:cNvSpPr>
          <p:nvPr/>
        </p:nvSpPr>
        <p:spPr>
          <a:xfrm>
            <a:off x="4329404" y="4518431"/>
            <a:ext cx="6207986" cy="1507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Using Foursquare API and venues IDs identified, we found the ratings per venue.</a:t>
            </a:r>
            <a:endParaRPr lang="en-US" dirty="0"/>
          </a:p>
        </p:txBody>
      </p:sp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CC345C23-971C-40BB-AC6C-DC57C892C3C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979714"/>
            <a:ext cx="4588620" cy="3086672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5406AF59-1AFD-4001-A27A-3884D663BF8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602" y="979713"/>
            <a:ext cx="4769303" cy="308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162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9B7D5652-0488-414C-A4D1-08475F93A6C7}"/>
              </a:ext>
            </a:extLst>
          </p:cNvPr>
          <p:cNvSpPr txBox="1">
            <a:spLocks/>
          </p:cNvSpPr>
          <p:nvPr/>
        </p:nvSpPr>
        <p:spPr>
          <a:xfrm>
            <a:off x="5772310" y="1617134"/>
            <a:ext cx="6207986" cy="24011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Combining outputs per site, we merge the ratings based on the desired criteria, i.e. rating more than 7.0</a:t>
            </a:r>
          </a:p>
          <a:p>
            <a:r>
              <a:rPr lang="en-US" sz="2400" dirty="0"/>
              <a:t>Shinjuku is the winner site, more sushi restaurants with more than 7.0 in ratings</a:t>
            </a:r>
          </a:p>
          <a:p>
            <a:endParaRPr lang="en-U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CDCE419-4117-42B9-84FF-B968521B0FC3}"/>
              </a:ext>
            </a:extLst>
          </p:cNvPr>
          <p:cNvSpPr txBox="1"/>
          <p:nvPr/>
        </p:nvSpPr>
        <p:spPr>
          <a:xfrm>
            <a:off x="301854" y="1678421"/>
            <a:ext cx="6106884" cy="16555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750"/>
              </a:spcAft>
            </a:pPr>
            <a:r>
              <a:rPr lang="en-US" sz="1800" b="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Shinjuku – </a:t>
            </a:r>
            <a:r>
              <a:rPr lang="en-US" sz="1800" b="0" dirty="0" err="1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Sushizanmai</a:t>
            </a:r>
            <a:r>
              <a:rPr lang="en-US" sz="1800" b="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– 8.3</a:t>
            </a:r>
            <a:endParaRPr lang="en-US" sz="1800" b="1" dirty="0">
              <a:solidFill>
                <a:srgbClr val="082A75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750"/>
              </a:spcAft>
            </a:pPr>
            <a:r>
              <a:rPr lang="en-US" sz="1800" b="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Shinjuku - Sushi </a:t>
            </a:r>
            <a:r>
              <a:rPr lang="en-US" sz="1800" b="0" dirty="0" err="1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Rosan</a:t>
            </a:r>
            <a:r>
              <a:rPr lang="en-US" sz="1800" b="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– 7.6</a:t>
            </a:r>
            <a:endParaRPr lang="en-US" sz="1800" b="1" dirty="0">
              <a:solidFill>
                <a:srgbClr val="082A75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750"/>
              </a:spcAft>
            </a:pPr>
            <a:r>
              <a:rPr lang="en-US" sz="1800" b="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Asakusa – Sushi Ken - 7.4</a:t>
            </a:r>
            <a:endParaRPr lang="en-US" sz="1800" b="1" dirty="0">
              <a:solidFill>
                <a:srgbClr val="082A75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750"/>
              </a:spcAft>
            </a:pPr>
            <a:r>
              <a:rPr lang="en-US" sz="1800" b="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Shinjuku – </a:t>
            </a:r>
            <a:r>
              <a:rPr lang="en-US" sz="1800" b="0" dirty="0" err="1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Numazuko</a:t>
            </a:r>
            <a:r>
              <a:rPr lang="en-US" sz="1800" b="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– 7.3</a:t>
            </a:r>
            <a:endParaRPr lang="en-US" sz="1800" b="1" dirty="0">
              <a:solidFill>
                <a:srgbClr val="082A75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56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9B7D5652-0488-414C-A4D1-08475F93A6C7}"/>
              </a:ext>
            </a:extLst>
          </p:cNvPr>
          <p:cNvSpPr txBox="1">
            <a:spLocks/>
          </p:cNvSpPr>
          <p:nvPr/>
        </p:nvSpPr>
        <p:spPr>
          <a:xfrm>
            <a:off x="628730" y="1275126"/>
            <a:ext cx="10934540" cy="33472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Python and key libraries like Pandas, Folium and Geopy were used, furthermore, Google Maps API -which was more accurate than Geopy</a:t>
            </a:r>
            <a:r>
              <a:rPr lang="en-US" sz="2400" dirty="0">
                <a:solidFill>
                  <a:srgbClr val="082A75"/>
                </a:solidFill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in this case.</a:t>
            </a:r>
            <a:endParaRPr lang="en-US" sz="2400" b="1" dirty="0">
              <a:solidFill>
                <a:srgbClr val="082A75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Foursquare API managed getting location and rating information, using GitHub repository and  Jupyter Notebook  and Visual Studio Code linked with GitHub account, synchronization feature is key.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0" dirty="0">
                <a:solidFill>
                  <a:srgbClr val="082A75"/>
                </a:solidFill>
                <a:effectLst/>
                <a:latin typeface="Calibri" panose="020F05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Thanks to Pedro Pessoa who provides me valuable feedback, guidelines and excellent support in coding to improve my capstone project.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6738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business understanding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973313-4AB3-4468-9B00-66DF73AD7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My project is related to design a proof of concept application which may provide valuable information to  guests to choose venues regarding their location of interest and previous ratings using API information.</a:t>
            </a:r>
          </a:p>
          <a:p>
            <a:r>
              <a:rPr lang="en-US" sz="2600" dirty="0"/>
              <a:t>We have used two locations in Tokyo area and points of interest are sushi restaurants and ratings come from Foursquare using API.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614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973313-4AB3-4468-9B00-66DF73AD7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400" dirty="0"/>
              <a:t>Data comes from Foursquare using API to get locations and ratings</a:t>
            </a:r>
          </a:p>
          <a:p>
            <a:r>
              <a:rPr lang="en-US" sz="2400" dirty="0"/>
              <a:t>As input data we use postal codes of location of interest, in our case, two hotels in Asakusa and Shinjuku cities.</a:t>
            </a:r>
          </a:p>
          <a:p>
            <a:r>
              <a:rPr lang="en-US" sz="2400" dirty="0"/>
              <a:t>Using Python code, as output data we get venues around the sites of interest and transform it into dataframes to handle information obtained from Foursquare.</a:t>
            </a:r>
          </a:p>
          <a:p>
            <a:r>
              <a:rPr lang="en-US" sz="2400" dirty="0"/>
              <a:t>Using Folium we visualize locations in maps – Google Maps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19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Data </a:t>
            </a:r>
          </a:p>
        </p:txBody>
      </p:sp>
      <p:pic>
        <p:nvPicPr>
          <p:cNvPr id="25" name="Marcador de contenido 24" descr="Tabla&#10;&#10;Descripción generada automáticamente">
            <a:extLst>
              <a:ext uri="{FF2B5EF4-FFF2-40B4-BE49-F238E27FC236}">
                <a16:creationId xmlns:a16="http://schemas.microsoft.com/office/drawing/2014/main" id="{B27B1485-A552-4738-AC3B-DB38A676CA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624" y="882275"/>
            <a:ext cx="6178633" cy="2798395"/>
          </a:xfrm>
        </p:spPr>
      </p:pic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8690D5E5-B58D-4D25-B85F-2D320A22172B}"/>
              </a:ext>
            </a:extLst>
          </p:cNvPr>
          <p:cNvSpPr txBox="1">
            <a:spLocks/>
          </p:cNvSpPr>
          <p:nvPr/>
        </p:nvSpPr>
        <p:spPr>
          <a:xfrm>
            <a:off x="7301160" y="1893421"/>
            <a:ext cx="4702629" cy="2593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Getting coordinates, latitude and longitude of initial sites of interest using postal addresses, Google Maps API was used for this step.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873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 </a:t>
            </a:r>
          </a:p>
        </p:txBody>
      </p:sp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8690D5E5-B58D-4D25-B85F-2D320A22172B}"/>
              </a:ext>
            </a:extLst>
          </p:cNvPr>
          <p:cNvSpPr txBox="1">
            <a:spLocks/>
          </p:cNvSpPr>
          <p:nvPr/>
        </p:nvSpPr>
        <p:spPr>
          <a:xfrm>
            <a:off x="7489371" y="1489430"/>
            <a:ext cx="4702629" cy="2593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Site visualization using Folium library.</a:t>
            </a:r>
          </a:p>
          <a:p>
            <a:r>
              <a:rPr lang="en-US" sz="2400" dirty="0"/>
              <a:t>Asakusa site - </a:t>
            </a:r>
            <a:r>
              <a:rPr lang="en-US" sz="2400" dirty="0" err="1"/>
              <a:t>Chome</a:t>
            </a:r>
            <a:r>
              <a:rPr lang="en-US" sz="2400" dirty="0"/>
              <a:t> 6-7 Asakusa, Tokyo 111-0032, Japan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8BBF739-C419-4815-94DB-3D74FBF6476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84212" y="562118"/>
            <a:ext cx="6594564" cy="392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148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 </a:t>
            </a:r>
          </a:p>
        </p:txBody>
      </p:sp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8690D5E5-B58D-4D25-B85F-2D320A22172B}"/>
              </a:ext>
            </a:extLst>
          </p:cNvPr>
          <p:cNvSpPr txBox="1">
            <a:spLocks/>
          </p:cNvSpPr>
          <p:nvPr/>
        </p:nvSpPr>
        <p:spPr>
          <a:xfrm>
            <a:off x="7489371" y="1578369"/>
            <a:ext cx="4702629" cy="2593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Site visualization using Folium library.</a:t>
            </a:r>
          </a:p>
          <a:p>
            <a:r>
              <a:rPr lang="en-US" sz="2400" dirty="0"/>
              <a:t>Shinjuku site - Chome-2-8 Shinjuku, Tokyo 160-0022, Japan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22C9136-5663-4394-BCB0-2929A840082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05343" y="765259"/>
            <a:ext cx="6473924" cy="3722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835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output  </a:t>
            </a:r>
          </a:p>
        </p:txBody>
      </p:sp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8690D5E5-B58D-4D25-B85F-2D320A22172B}"/>
              </a:ext>
            </a:extLst>
          </p:cNvPr>
          <p:cNvSpPr txBox="1">
            <a:spLocks/>
          </p:cNvSpPr>
          <p:nvPr/>
        </p:nvSpPr>
        <p:spPr>
          <a:xfrm>
            <a:off x="8282492" y="275340"/>
            <a:ext cx="3626498" cy="57242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Using coding, we get a dataframe per site</a:t>
            </a:r>
          </a:p>
          <a:p>
            <a:r>
              <a:rPr lang="en-US" sz="2400" dirty="0" err="1"/>
              <a:t>dataframe_filtered_ask</a:t>
            </a:r>
            <a:r>
              <a:rPr lang="en-US" sz="2400" dirty="0"/>
              <a:t> shows the list of venues near Asakusa site.</a:t>
            </a:r>
          </a:p>
          <a:p>
            <a:r>
              <a:rPr lang="en-US" sz="2400" dirty="0"/>
              <a:t>We got several attributes per site (columns), ID, location attributes are required for next step 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EE43D71-D805-4B21-8720-26BEE08A143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18" y="863601"/>
            <a:ext cx="7598280" cy="382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291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output </a:t>
            </a:r>
          </a:p>
        </p:txBody>
      </p:sp>
      <p:pic>
        <p:nvPicPr>
          <p:cNvPr id="5" name="Imagen 4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586F7FF9-ABC3-4E45-A0F2-FF1DEAE93D9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38" y="876126"/>
            <a:ext cx="7621834" cy="3751858"/>
          </a:xfrm>
          <a:prstGeom prst="rect">
            <a:avLst/>
          </a:prstGeom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06649D26-BB72-4C89-90AA-90183BC483C7}"/>
              </a:ext>
            </a:extLst>
          </p:cNvPr>
          <p:cNvSpPr txBox="1">
            <a:spLocks/>
          </p:cNvSpPr>
          <p:nvPr/>
        </p:nvSpPr>
        <p:spPr>
          <a:xfrm>
            <a:off x="8282492" y="275340"/>
            <a:ext cx="3626498" cy="57242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Using coding, we get a dataframe per site</a:t>
            </a:r>
          </a:p>
          <a:p>
            <a:r>
              <a:rPr lang="en-US" sz="2400" dirty="0" err="1"/>
              <a:t>dataframe_filtered_shin</a:t>
            </a:r>
            <a:r>
              <a:rPr lang="en-US" sz="2400" dirty="0"/>
              <a:t> shows the list of venues near Shinjuku site.</a:t>
            </a:r>
          </a:p>
          <a:p>
            <a:r>
              <a:rPr lang="en-US" sz="2400" dirty="0"/>
              <a:t>We got several attributes per site (columns), ID, location attributes are required for next step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69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495E5-50E4-4C3B-8098-771EE798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output </a:t>
            </a: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06649D26-BB72-4C89-90AA-90183BC483C7}"/>
              </a:ext>
            </a:extLst>
          </p:cNvPr>
          <p:cNvSpPr txBox="1">
            <a:spLocks/>
          </p:cNvSpPr>
          <p:nvPr/>
        </p:nvSpPr>
        <p:spPr>
          <a:xfrm>
            <a:off x="5533053" y="1100319"/>
            <a:ext cx="6207986" cy="3387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/>
              <a:t>cat_asak</a:t>
            </a:r>
            <a:r>
              <a:rPr lang="en-US" sz="2400" dirty="0"/>
              <a:t> object shows the venues ID list regarding Asakusa site</a:t>
            </a:r>
          </a:p>
          <a:p>
            <a:r>
              <a:rPr lang="en-US" sz="2400" dirty="0"/>
              <a:t>This data will be the input to get ratings per venues.</a:t>
            </a:r>
            <a:endParaRPr lang="en-US" dirty="0"/>
          </a:p>
        </p:txBody>
      </p:sp>
      <p:pic>
        <p:nvPicPr>
          <p:cNvPr id="6" name="Imagen 5" descr="Texto&#10;&#10;Descripción generada automáticamente">
            <a:extLst>
              <a:ext uri="{FF2B5EF4-FFF2-40B4-BE49-F238E27FC236}">
                <a16:creationId xmlns:a16="http://schemas.microsoft.com/office/drawing/2014/main" id="{65F3D141-18EE-4AAF-8CE5-191C47DF29D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1247651"/>
            <a:ext cx="4267200" cy="323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392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238</TotalTime>
  <Words>504</Words>
  <Application>Microsoft Office PowerPoint</Application>
  <PresentationFormat>Panorámica</PresentationFormat>
  <Paragraphs>50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Sector</vt:lpstr>
      <vt:lpstr>Capstone project</vt:lpstr>
      <vt:lpstr>Introduction – business understanding</vt:lpstr>
      <vt:lpstr>data</vt:lpstr>
      <vt:lpstr>Input Data </vt:lpstr>
      <vt:lpstr>Location  </vt:lpstr>
      <vt:lpstr>Location  </vt:lpstr>
      <vt:lpstr>Data output  </vt:lpstr>
      <vt:lpstr>Data output </vt:lpstr>
      <vt:lpstr>Data output </vt:lpstr>
      <vt:lpstr>Data output </vt:lpstr>
      <vt:lpstr>Data output </vt:lpstr>
      <vt:lpstr>results </vt:lpstr>
      <vt:lpstr>conclusions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Fernando Flores</dc:creator>
  <cp:lastModifiedBy>Fernando Flores</cp:lastModifiedBy>
  <cp:revision>16</cp:revision>
  <dcterms:created xsi:type="dcterms:W3CDTF">2021-04-28T01:21:18Z</dcterms:created>
  <dcterms:modified xsi:type="dcterms:W3CDTF">2021-04-29T04:49:11Z</dcterms:modified>
</cp:coreProperties>
</file>

<file path=docProps/thumbnail.jpeg>
</file>